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2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48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44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9946"/>
            <a:ext cx="12192000" cy="198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1840"/>
            <a:ext cx="12192705" cy="3371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3" y="792811"/>
            <a:ext cx="3016526" cy="1124628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4412974" y="792811"/>
            <a:ext cx="0" cy="112462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754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4" y="228266"/>
            <a:ext cx="2014661" cy="75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8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5123" y="818976"/>
            <a:ext cx="67983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Questa Grande" panose="02000000000000000000" pitchFamily="50" charset="0"/>
              </a:rPr>
              <a:t>Presentation Title Here</a:t>
            </a:r>
          </a:p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Proxima Nova Rg" panose="02000506030000020004" pitchFamily="50" charset="0"/>
              </a:rPr>
              <a:t>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Proxima Nova Rg" panose="02000506030000020004" pitchFamily="50" charset="0"/>
              </a:rPr>
              <a:t>ubtitle here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2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9163" y="2210463"/>
            <a:ext cx="8462838" cy="1860141"/>
          </a:xfrm>
          <a:prstGeom prst="rect">
            <a:avLst/>
          </a:prstGeom>
          <a:solidFill>
            <a:srgbClr val="852C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0463"/>
            <a:ext cx="3816626" cy="1860141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816626" y="2099144"/>
            <a:ext cx="818189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29165" y="1669772"/>
            <a:ext cx="518425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Questa Grande" panose="02000000000000000000" pitchFamily="50" charset="0"/>
              </a:rPr>
              <a:t>Slide Title Here</a:t>
            </a:r>
            <a:endParaRPr lang="en-US" sz="2500" dirty="0">
              <a:latin typeface="Questa Grande" panose="02000000000000000000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1555" y="2258175"/>
            <a:ext cx="8006963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Lorem ipsum dolor sit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amet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,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adipiscing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elit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Quisque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vestibulum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sagittis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aliquam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Vestibulum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sodales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consequat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leo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at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elementum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Pellentesque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bibendum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dolor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sed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nisl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,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eu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facilisis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risus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maximus.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Vestibulum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sem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orci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,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consequat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quis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magna in,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aliquet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placerat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metus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Donec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ac lorem non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justo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vehicula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ornare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porttitor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nec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turpis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Nullam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auctor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arcu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in ex semper, a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tempor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dolor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commodo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Suspendisse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potenti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Vivamus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tempor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eget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dui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sed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Proxima Nova Rg" panose="02000506030000020004" pitchFamily="50" charset="0"/>
              </a:rPr>
              <a:t>vulputate</a:t>
            </a:r>
            <a:r>
              <a:rPr lang="en-US" sz="1300" dirty="0">
                <a:solidFill>
                  <a:schemeClr val="bg1"/>
                </a:solidFill>
                <a:latin typeface="Proxima Nova Rg" panose="02000506030000020004" pitchFamily="50" charset="0"/>
              </a:rPr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6207" y="4659469"/>
            <a:ext cx="71720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 smtClean="0">
                <a:solidFill>
                  <a:schemeClr val="bg1">
                    <a:lumMod val="50000"/>
                  </a:schemeClr>
                </a:solidFill>
                <a:latin typeface="Proxima Nova Rg" panose="02000506030000020004" pitchFamily="50" charset="0"/>
              </a:rPr>
              <a:t>Bullet Point 1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 smtClean="0">
                <a:solidFill>
                  <a:schemeClr val="bg1">
                    <a:lumMod val="50000"/>
                  </a:schemeClr>
                </a:solidFill>
                <a:latin typeface="Proxima Nova Rg" panose="02000506030000020004" pitchFamily="50" charset="0"/>
              </a:rPr>
              <a:t>Bullet Point 2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 smtClean="0">
                <a:solidFill>
                  <a:schemeClr val="bg1">
                    <a:lumMod val="50000"/>
                  </a:schemeClr>
                </a:solidFill>
                <a:latin typeface="Proxima Nova Rg" panose="02000506030000020004" pitchFamily="50" charset="0"/>
              </a:rPr>
              <a:t>Bullet Point 3</a:t>
            </a:r>
            <a:endParaRPr lang="en-US" sz="1500" dirty="0">
              <a:solidFill>
                <a:schemeClr val="bg1">
                  <a:lumMod val="50000"/>
                </a:schemeClr>
              </a:solidFill>
              <a:latin typeface="Proxima Nova Rg" panose="02000506030000020004" pitchFamily="50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416" y="4659469"/>
            <a:ext cx="1896651" cy="189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93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97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Proxima Nova Rg</vt:lpstr>
      <vt:lpstr>Questa Grande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Eddie Mellon</dc:creator>
  <cp:lastModifiedBy>Eddie Mellon</cp:lastModifiedBy>
  <cp:revision>3</cp:revision>
  <dcterms:created xsi:type="dcterms:W3CDTF">2015-11-08T16:37:56Z</dcterms:created>
  <dcterms:modified xsi:type="dcterms:W3CDTF">2015-11-08T16:55:50Z</dcterms:modified>
</cp:coreProperties>
</file>